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3" r:id="rId1"/>
  </p:sldMasterIdLst>
  <p:sldIdLst>
    <p:sldId id="256" r:id="rId2"/>
  </p:sldIdLst>
  <p:sldSz cx="9906000" cy="6858000" type="A4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56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9171" y="-8468"/>
            <a:ext cx="993395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Freeform 28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4812" y="2404534"/>
            <a:ext cx="631227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24812" y="4050835"/>
            <a:ext cx="631227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3402-A834-47DD-8649-DB190CBBBCA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BB82-62AF-4CA5-B89D-C58AF3894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497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0" y="609600"/>
            <a:ext cx="6876690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400" y="4470400"/>
            <a:ext cx="687669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3402-A834-47DD-8649-DB190CBBBCA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BB82-62AF-4CA5-B89D-C58AF3894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578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459" y="609600"/>
            <a:ext cx="6578197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92830" y="3632200"/>
            <a:ext cx="58714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470400"/>
            <a:ext cx="687669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3402-A834-47DD-8649-DB190CBBBCA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BB82-62AF-4CA5-B89D-C58AF3894D2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22937" y="790378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0008" y="2886556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34798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1931988"/>
            <a:ext cx="687669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527448"/>
            <a:ext cx="687669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3402-A834-47DD-8649-DB190CBBBCA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BB82-62AF-4CA5-B89D-C58AF3894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8823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459" y="609600"/>
            <a:ext cx="6578197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60397" y="4013200"/>
            <a:ext cx="687669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527448"/>
            <a:ext cx="687669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3402-A834-47DD-8649-DB190CBBBCA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BB82-62AF-4CA5-B89D-C58AF3894D2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22937" y="790378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0008" y="2886556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2803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169" y="609600"/>
            <a:ext cx="6869920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60397" y="4013200"/>
            <a:ext cx="687669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527448"/>
            <a:ext cx="687669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3402-A834-47DD-8649-DB190CBBBCA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BB82-62AF-4CA5-B89D-C58AF3894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512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3402-A834-47DD-8649-DB190CBBBCA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BB82-62AF-4CA5-B89D-C58AF3894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056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75421" y="609601"/>
            <a:ext cx="1060380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399" y="609601"/>
            <a:ext cx="5627945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3402-A834-47DD-8649-DB190CBBBCA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BB82-62AF-4CA5-B89D-C58AF3894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86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3402-A834-47DD-8649-DB190CBBBCA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BB82-62AF-4CA5-B89D-C58AF3894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998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2700869"/>
            <a:ext cx="687669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4527448"/>
            <a:ext cx="6876691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3402-A834-47DD-8649-DB190CBBBCA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BB82-62AF-4CA5-B89D-C58AF3894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6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0" y="609600"/>
            <a:ext cx="6876690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401" y="2160589"/>
            <a:ext cx="3345451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91637" y="2160590"/>
            <a:ext cx="3345453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3402-A834-47DD-8649-DB190CBBBCA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BB82-62AF-4CA5-B89D-C58AF3894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279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0" y="609600"/>
            <a:ext cx="6876689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2160983"/>
            <a:ext cx="334822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399" y="2737247"/>
            <a:ext cx="3348228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88860" y="2160983"/>
            <a:ext cx="334822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88860" y="2737247"/>
            <a:ext cx="3348228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3402-A834-47DD-8649-DB190CBBBCA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BB82-62AF-4CA5-B89D-C58AF3894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344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609600"/>
            <a:ext cx="6876690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3402-A834-47DD-8649-DB190CBBBCA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BB82-62AF-4CA5-B89D-C58AF3894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797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3402-A834-47DD-8649-DB190CBBBCA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BB82-62AF-4CA5-B89D-C58AF3894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533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1498604"/>
            <a:ext cx="3022697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8882" y="514926"/>
            <a:ext cx="366820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0399" y="2777069"/>
            <a:ext cx="3022697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3402-A834-47DD-8649-DB190CBBBCA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BB82-62AF-4CA5-B89D-C58AF3894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224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399" y="4800600"/>
            <a:ext cx="687669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60399" y="609600"/>
            <a:ext cx="6876690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0399" y="5367338"/>
            <a:ext cx="687669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3402-A834-47DD-8649-DB190CBBBCA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DBB82-62AF-4CA5-B89D-C58AF3894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62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9172" y="-8468"/>
            <a:ext cx="9933955" cy="6874935"/>
            <a:chOff x="-8467" y="-8468"/>
            <a:chExt cx="9169805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400" y="609600"/>
            <a:ext cx="6876689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399" y="2160590"/>
            <a:ext cx="6876690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855696" y="6041364"/>
            <a:ext cx="741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E3402-A834-47DD-8649-DB190CBBBCAD}" type="datetimeFigureOut">
              <a:rPr lang="ru-RU" smtClean="0"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0399" y="6041364"/>
            <a:ext cx="50082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81732" y="6041364"/>
            <a:ext cx="5553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7FDBB82-62AF-4CA5-B89D-C58AF3894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3100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00" r:id="rId7"/>
    <p:sldLayoutId id="2147484001" r:id="rId8"/>
    <p:sldLayoutId id="2147484002" r:id="rId9"/>
    <p:sldLayoutId id="2147484003" r:id="rId10"/>
    <p:sldLayoutId id="2147484004" r:id="rId11"/>
    <p:sldLayoutId id="2147484005" r:id="rId12"/>
    <p:sldLayoutId id="2147484006" r:id="rId13"/>
    <p:sldLayoutId id="2147484007" r:id="rId14"/>
    <p:sldLayoutId id="2147484008" r:id="rId15"/>
    <p:sldLayoutId id="214748400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585610" y="2573665"/>
            <a:ext cx="102728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solidFill>
                  <a:srgbClr val="FFFF00"/>
                </a:solidFill>
                <a:latin typeface="Museo Cyrillic" panose="02000000000000000000" pitchFamily="50" charset="-52"/>
              </a:rPr>
              <a:t>Муниципальный приоритетный </a:t>
            </a:r>
            <a:r>
              <a:rPr lang="ru-RU" sz="3000" dirty="0" smtClean="0">
                <a:solidFill>
                  <a:srgbClr val="FFFF00"/>
                </a:solidFill>
                <a:latin typeface="Museo Cyrillic" panose="02000000000000000000" pitchFamily="50" charset="-52"/>
              </a:rPr>
              <a:t>проект </a:t>
            </a:r>
            <a:r>
              <a:rPr lang="ru-RU" sz="3000" dirty="0">
                <a:solidFill>
                  <a:srgbClr val="FFFF00"/>
                </a:solidFill>
                <a:latin typeface="Museo Cyrillic" panose="02000000000000000000" pitchFamily="50" charset="-52"/>
              </a:rPr>
              <a:t/>
            </a:r>
            <a:br>
              <a:rPr lang="ru-RU" sz="3000" dirty="0">
                <a:solidFill>
                  <a:srgbClr val="FFFF00"/>
                </a:solidFill>
                <a:latin typeface="Museo Cyrillic" panose="02000000000000000000" pitchFamily="50" charset="-52"/>
              </a:rPr>
            </a:br>
            <a:r>
              <a:rPr lang="ru-RU" sz="3000" dirty="0" smtClean="0">
                <a:solidFill>
                  <a:srgbClr val="FFFF00"/>
                </a:solidFill>
                <a:latin typeface="Museo Cyrillic" panose="02000000000000000000" pitchFamily="50" charset="-52"/>
              </a:rPr>
              <a:t>«Снижение неформальной занятости</a:t>
            </a:r>
            <a:endParaRPr lang="en-US" sz="3000" dirty="0">
              <a:solidFill>
                <a:srgbClr val="FFFF00"/>
              </a:solidFill>
              <a:latin typeface="Museo Cyrillic" panose="02000000000000000000" pitchFamily="50" charset="-52"/>
            </a:endParaRPr>
          </a:p>
          <a:p>
            <a:pPr algn="ctr"/>
            <a:r>
              <a:rPr lang="ru-RU" sz="3000" dirty="0">
                <a:solidFill>
                  <a:srgbClr val="FFFF00"/>
                </a:solidFill>
                <a:latin typeface="Museo Cyrillic" panose="02000000000000000000" pitchFamily="50" charset="-52"/>
              </a:rPr>
              <a:t>в городском округе «город Дербент»</a:t>
            </a:r>
          </a:p>
        </p:txBody>
      </p:sp>
    </p:spTree>
    <p:extLst>
      <p:ext uri="{BB962C8B-B14F-4D97-AF65-F5344CB8AC3E}">
        <p14:creationId xmlns:p14="http://schemas.microsoft.com/office/powerpoint/2010/main" val="483866157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</TotalTime>
  <Words>3</Words>
  <Application>Microsoft Office PowerPoint</Application>
  <PresentationFormat>Лист A4 (210x297 мм)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Museo Cyrillic</vt:lpstr>
      <vt:lpstr>Trebuchet MS</vt:lpstr>
      <vt:lpstr>Wingdings 3</vt:lpstr>
      <vt:lpstr>Грань</vt:lpstr>
      <vt:lpstr>Презентация PowerPoint</vt:lpstr>
    </vt:vector>
  </TitlesOfParts>
  <Company>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Тагир</dc:creator>
  <cp:lastModifiedBy>Тагир</cp:lastModifiedBy>
  <cp:revision>3</cp:revision>
  <cp:lastPrinted>2018-01-25T06:46:34Z</cp:lastPrinted>
  <dcterms:created xsi:type="dcterms:W3CDTF">2018-01-25T06:30:00Z</dcterms:created>
  <dcterms:modified xsi:type="dcterms:W3CDTF">2018-01-25T06:48:13Z</dcterms:modified>
</cp:coreProperties>
</file>